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60" r:id="rId3"/>
    <p:sldId id="268" r:id="rId4"/>
    <p:sldId id="261" r:id="rId5"/>
    <p:sldId id="258" r:id="rId6"/>
    <p:sldId id="264" r:id="rId7"/>
    <p:sldId id="262" r:id="rId8"/>
    <p:sldId id="265" r:id="rId9"/>
    <p:sldId id="259" r:id="rId10"/>
    <p:sldId id="269" r:id="rId11"/>
    <p:sldId id="267" r:id="rId12"/>
    <p:sldId id="266" r:id="rId1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BC80D-260F-4413-B301-A730C5274D52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51A0C-B309-489B-BB2A-67695AD03C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FC089-0716-4F92-836E-1799355AD813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://wikispaces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924800" cy="1981200"/>
          </a:xfrm>
        </p:spPr>
        <p:txBody>
          <a:bodyPr>
            <a:normAutofit fontScale="90000"/>
          </a:bodyPr>
          <a:lstStyle/>
          <a:p>
            <a:r>
              <a:rPr lang="en-US" sz="6700" b="1" dirty="0" smtClean="0"/>
              <a:t>Wikispaces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209800"/>
            <a:ext cx="6553200" cy="3429000"/>
          </a:xfrm>
        </p:spPr>
        <p:txBody>
          <a:bodyPr>
            <a:normAutofit/>
          </a:bodyPr>
          <a:lstStyle/>
          <a:p>
            <a:endParaRPr lang="en-US" sz="1200" b="1" dirty="0" smtClean="0"/>
          </a:p>
          <a:p>
            <a:pPr marL="742950" indent="-742950"/>
            <a:r>
              <a:rPr lang="en-US" sz="4000" b="1" dirty="0" smtClean="0">
                <a:solidFill>
                  <a:schemeClr val="tx1"/>
                </a:solidFill>
              </a:rPr>
              <a:t>1. </a:t>
            </a:r>
            <a:r>
              <a:rPr lang="en-US" sz="4000" dirty="0" smtClean="0">
                <a:solidFill>
                  <a:schemeClr val="tx1"/>
                </a:solidFill>
              </a:rPr>
              <a:t>Go to </a:t>
            </a:r>
            <a:r>
              <a:rPr lang="en-US" sz="4000" u="sng" dirty="0" smtClean="0">
                <a:hlinkClick r:id="rId2"/>
              </a:rPr>
              <a:t>http://wikispaces.com</a:t>
            </a:r>
            <a:endParaRPr lang="en-US" sz="4000" u="sng" dirty="0" smtClean="0"/>
          </a:p>
          <a:p>
            <a:pPr marL="742950" indent="-742950"/>
            <a:endParaRPr lang="en-US" sz="4000" b="1" u="sn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3400" y="533400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Bonnie Addison</a:t>
            </a:r>
          </a:p>
          <a:p>
            <a:r>
              <a:rPr lang="en-US" sz="1200" b="1" dirty="0" smtClean="0"/>
              <a:t>10/14/10</a:t>
            </a:r>
            <a:endParaRPr lang="en-US" sz="1200" b="1" dirty="0"/>
          </a:p>
        </p:txBody>
      </p:sp>
      <p:pic>
        <p:nvPicPr>
          <p:cNvPr id="1030" name="Picture 6" descr="C:\Documents and Settings\Administrator\Local Settings\Temporary Internet Files\Content.IE5\FSSF11KL\MC9000483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505200"/>
            <a:ext cx="1524000" cy="283921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10. </a:t>
            </a:r>
            <a:r>
              <a:rPr lang="en-US" dirty="0" smtClean="0"/>
              <a:t>When you are ready to paste your VoiceThread, click </a:t>
            </a:r>
            <a:r>
              <a:rPr lang="en-US" b="1" dirty="0" smtClean="0"/>
              <a:t>EDIT.</a:t>
            </a:r>
            <a:endParaRPr lang="en-US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526838" cy="476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905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11. </a:t>
            </a:r>
            <a:r>
              <a:rPr lang="en-US" dirty="0" smtClean="0"/>
              <a:t>Paste your VoiceThread link on your page using the </a:t>
            </a:r>
            <a:r>
              <a:rPr lang="en-US" b="1" i="1" dirty="0" smtClean="0"/>
              <a:t>Edit</a:t>
            </a:r>
            <a:r>
              <a:rPr lang="en-US" dirty="0" smtClean="0"/>
              <a:t> button next to File. Click </a:t>
            </a:r>
            <a:r>
              <a:rPr lang="en-US" b="1" i="1" dirty="0" smtClean="0"/>
              <a:t>Save</a:t>
            </a:r>
            <a:r>
              <a:rPr lang="en-US" b="1" dirty="0" smtClean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05000"/>
            <a:ext cx="650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400000">
            <a:off x="8095488" y="28773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238910">
            <a:off x="587422" y="19095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12.</a:t>
            </a:r>
            <a:r>
              <a:rPr lang="en-US" dirty="0" smtClean="0"/>
              <a:t> </a:t>
            </a:r>
            <a:r>
              <a:rPr lang="en-US" b="1" dirty="0" smtClean="0"/>
              <a:t>Sign out </a:t>
            </a:r>
            <a:r>
              <a:rPr lang="en-US" dirty="0" smtClean="0"/>
              <a:t>of Voicethread &amp; Wikispaces</a:t>
            </a:r>
            <a:r>
              <a:rPr lang="en-US" dirty="0"/>
              <a:t>!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95600"/>
            <a:ext cx="376263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940551"/>
            <a:ext cx="3733800" cy="272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3446389">
            <a:off x="3125874" y="265514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540804">
            <a:off x="7950863" y="25560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719750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2.  </a:t>
            </a:r>
            <a:r>
              <a:rPr lang="en-US" dirty="0" smtClean="0"/>
              <a:t>Click </a:t>
            </a:r>
            <a:r>
              <a:rPr lang="en-US" b="1" i="1" dirty="0" smtClean="0"/>
              <a:t>Sign In</a:t>
            </a:r>
            <a:r>
              <a:rPr lang="en-US" dirty="0" smtClean="0"/>
              <a:t>. </a:t>
            </a:r>
          </a:p>
        </p:txBody>
      </p:sp>
      <p:sp>
        <p:nvSpPr>
          <p:cNvPr id="6" name="Down Arrow 5"/>
          <p:cNvSpPr/>
          <p:nvPr/>
        </p:nvSpPr>
        <p:spPr>
          <a:xfrm rot="4293310">
            <a:off x="8223223" y="149564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  </a:t>
            </a:r>
            <a:r>
              <a:rPr lang="en-US" dirty="0" smtClean="0"/>
              <a:t>Click </a:t>
            </a:r>
            <a:r>
              <a:rPr lang="en-US" b="1" i="1" dirty="0" smtClean="0"/>
              <a:t>Join Wikispaces Now!</a:t>
            </a:r>
            <a:r>
              <a:rPr lang="en-US" i="1" dirty="0" smtClean="0"/>
              <a:t>  </a:t>
            </a:r>
            <a:endParaRPr lang="en-US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7212638" cy="526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400000">
            <a:off x="7257288" y="30297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9" y="1905000"/>
            <a:ext cx="6508611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152400" y="2438400"/>
            <a:ext cx="1143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62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4.  </a:t>
            </a:r>
            <a:r>
              <a:rPr lang="en-US" dirty="0" smtClean="0"/>
              <a:t>Enter </a:t>
            </a:r>
            <a:r>
              <a:rPr lang="en-US" b="1" i="1" dirty="0" smtClean="0"/>
              <a:t>Username, Password</a:t>
            </a:r>
            <a:r>
              <a:rPr lang="en-US" b="1" dirty="0" smtClean="0"/>
              <a:t>, </a:t>
            </a:r>
            <a:r>
              <a:rPr lang="en-US" dirty="0" smtClean="0"/>
              <a:t>&amp;</a:t>
            </a:r>
            <a:r>
              <a:rPr lang="en-US" b="1" dirty="0" smtClean="0"/>
              <a:t> </a:t>
            </a:r>
            <a:r>
              <a:rPr lang="en-US" b="1" i="1" dirty="0" smtClean="0"/>
              <a:t>Email Address</a:t>
            </a:r>
            <a:r>
              <a:rPr lang="en-US" dirty="0" smtClean="0"/>
              <a:t>. Click </a:t>
            </a:r>
            <a:r>
              <a:rPr lang="en-US" b="1" i="1" dirty="0" smtClean="0"/>
              <a:t>No</a:t>
            </a:r>
            <a:r>
              <a:rPr lang="en-US" dirty="0" smtClean="0"/>
              <a:t> to </a:t>
            </a:r>
            <a:r>
              <a:rPr lang="en-US" b="1" i="1" dirty="0" smtClean="0"/>
              <a:t>Make a Wiki? </a:t>
            </a:r>
            <a:r>
              <a:rPr lang="en-US" dirty="0" smtClean="0"/>
              <a:t>Click</a:t>
            </a:r>
            <a:r>
              <a:rPr lang="en-US" b="1" i="1" dirty="0" smtClean="0"/>
              <a:t> Join.</a:t>
            </a:r>
            <a:br>
              <a:rPr lang="en-US" b="1" i="1" dirty="0" smtClean="0"/>
            </a:br>
            <a:endParaRPr lang="en-US" b="1" i="1" dirty="0"/>
          </a:p>
        </p:txBody>
      </p:sp>
      <p:sp>
        <p:nvSpPr>
          <p:cNvPr id="6" name="Right Arrow 5"/>
          <p:cNvSpPr/>
          <p:nvPr/>
        </p:nvSpPr>
        <p:spPr>
          <a:xfrm>
            <a:off x="990600" y="3733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" y="2438401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use first name + </a:t>
            </a:r>
          </a:p>
          <a:p>
            <a:r>
              <a:rPr lang="en-US" dirty="0" smtClean="0"/>
              <a:t>numbers.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8933874">
            <a:off x="2087153" y="507380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0800000">
            <a:off x="4114800" y="5334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5.  </a:t>
            </a:r>
            <a:r>
              <a:rPr lang="en-US" dirty="0" smtClean="0"/>
              <a:t>Click </a:t>
            </a:r>
            <a:r>
              <a:rPr lang="en-US" b="1" i="1" dirty="0" smtClean="0"/>
              <a:t>dashboard</a:t>
            </a:r>
            <a:r>
              <a:rPr lang="en-US" b="1" dirty="0" smtClean="0"/>
              <a:t>.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66800"/>
            <a:ext cx="722592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0800000">
            <a:off x="6858000" y="3200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905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6.  </a:t>
            </a:r>
            <a:r>
              <a:rPr lang="en-US" dirty="0" smtClean="0"/>
              <a:t>After</a:t>
            </a:r>
            <a:r>
              <a:rPr lang="en-US" b="1" dirty="0" smtClean="0"/>
              <a:t> </a:t>
            </a:r>
            <a:r>
              <a:rPr lang="en-US" b="1" i="1" dirty="0" smtClean="0"/>
              <a:t>Add a wiki to this list</a:t>
            </a:r>
            <a:r>
              <a:rPr lang="en-US" b="1" dirty="0" smtClean="0"/>
              <a:t>, </a:t>
            </a:r>
            <a:r>
              <a:rPr lang="en-US" dirty="0" smtClean="0"/>
              <a:t>type the name of the class wiki. When it appears in blue, click on the name.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12466"/>
            <a:ext cx="6629400" cy="482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14231116">
            <a:off x="2207127" y="461647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4224481">
            <a:off x="3424018" y="37893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/>
              <a:t>7</a:t>
            </a:r>
            <a:r>
              <a:rPr lang="en-US" b="1" dirty="0" smtClean="0"/>
              <a:t>.  </a:t>
            </a:r>
            <a:r>
              <a:rPr lang="en-US" dirty="0" smtClean="0"/>
              <a:t>Click </a:t>
            </a:r>
            <a:r>
              <a:rPr lang="en-US" b="1" i="1" dirty="0" smtClean="0"/>
              <a:t>Join This Wiki</a:t>
            </a:r>
            <a:r>
              <a:rPr lang="en-US" b="1" dirty="0" smtClean="0"/>
              <a:t>.</a:t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dirty="0" smtClean="0"/>
              <a:t>Then, click </a:t>
            </a:r>
            <a:r>
              <a:rPr lang="en-US" b="1" i="1" dirty="0" smtClean="0"/>
              <a:t>Request Membership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562725" cy="47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 rot="19931845">
            <a:off x="809804" y="219014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21637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8.  </a:t>
            </a:r>
            <a:r>
              <a:rPr lang="en-US" dirty="0" smtClean="0"/>
              <a:t>After teacher acceptance, click the refresh button</a:t>
            </a:r>
            <a:r>
              <a:rPr lang="en-US" b="1" dirty="0" smtClean="0"/>
              <a:t> </a:t>
            </a:r>
            <a:r>
              <a:rPr lang="en-US" dirty="0" smtClean="0"/>
              <a:t>or </a:t>
            </a:r>
            <a:r>
              <a:rPr lang="en-US" b="1" i="1" dirty="0" smtClean="0"/>
              <a:t>F5</a:t>
            </a:r>
            <a:r>
              <a:rPr lang="en-US" dirty="0" smtClean="0"/>
              <a:t>. You will see the words </a:t>
            </a:r>
            <a:r>
              <a:rPr lang="en-US" b="1" i="1" dirty="0" smtClean="0"/>
              <a:t>New Page</a:t>
            </a:r>
            <a:r>
              <a:rPr lang="en-US" i="1" dirty="0" smtClean="0"/>
              <a:t> </a:t>
            </a:r>
            <a:r>
              <a:rPr lang="en-US" dirty="0" smtClean="0"/>
              <a:t>on the top left.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337" y="1905000"/>
            <a:ext cx="649285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304800" y="3276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9</a:t>
            </a:r>
            <a:r>
              <a:rPr lang="en-US" b="1" dirty="0" smtClean="0"/>
              <a:t>. </a:t>
            </a:r>
            <a:r>
              <a:rPr lang="en-US" dirty="0" smtClean="0"/>
              <a:t>Click </a:t>
            </a:r>
            <a:r>
              <a:rPr lang="en-US" b="1" i="1" dirty="0" smtClean="0"/>
              <a:t>New Page</a:t>
            </a:r>
            <a:r>
              <a:rPr lang="en-US" dirty="0" smtClean="0"/>
              <a:t>. Name it your first name &amp; 1</a:t>
            </a:r>
            <a:r>
              <a:rPr lang="en-US" baseline="30000" dirty="0" smtClean="0"/>
              <a:t>st</a:t>
            </a:r>
            <a:r>
              <a:rPr lang="en-US" dirty="0" smtClean="0"/>
              <a:t> initial of last. Click </a:t>
            </a:r>
            <a:r>
              <a:rPr lang="en-US" b="1" i="1" dirty="0" smtClean="0"/>
              <a:t>Create.</a:t>
            </a:r>
            <a:endParaRPr lang="en-US" b="1" i="1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76400"/>
            <a:ext cx="6911753" cy="5029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 rot="10800000">
            <a:off x="4267200" y="3352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3217035">
            <a:off x="5527061" y="45260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181</Words>
  <Application>Microsoft Office PowerPoint</Application>
  <PresentationFormat>On-screen Show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Wikispaces </vt:lpstr>
      <vt:lpstr>2.  Click Sign In. </vt:lpstr>
      <vt:lpstr>3.  Click Join Wikispaces Now!  </vt:lpstr>
      <vt:lpstr>4.  Enter Username, Password, &amp; Email Address. Click No to Make a Wiki? Click Join. </vt:lpstr>
      <vt:lpstr>5.  Click dashboard.  </vt:lpstr>
      <vt:lpstr>6.  After Add a wiki to this list, type the name of the class wiki. When it appears in blue, click on the name.</vt:lpstr>
      <vt:lpstr>7.  Click Join This Wiki.  Then, click Request Membership.</vt:lpstr>
      <vt:lpstr>8.  After teacher acceptance, click the refresh button or F5. You will see the words New Page on the top left. </vt:lpstr>
      <vt:lpstr>9. Click New Page. Name it your first name &amp; 1st initial of last. Click Create.</vt:lpstr>
      <vt:lpstr>10. When you are ready to paste your VoiceThread, click EDIT.</vt:lpstr>
      <vt:lpstr>11. Paste your VoiceThread link on your page using the Edit button next to File. Click Save.</vt:lpstr>
      <vt:lpstr>12. Sign out of Voicethread &amp; Wikispaces!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61</cp:revision>
  <dcterms:created xsi:type="dcterms:W3CDTF">2010-10-05T15:08:43Z</dcterms:created>
  <dcterms:modified xsi:type="dcterms:W3CDTF">2010-11-18T13:38:26Z</dcterms:modified>
</cp:coreProperties>
</file>